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70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42683-BB19-97E8-DDEF-2703503EF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F4D976-0941-A56D-7E3B-11065BD63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9AEEE-66BF-D066-F800-7D2C17CAA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77B67D-FA65-E0DA-3E10-614181BC9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2E427-C741-FAB9-09ED-BB8CD1CC7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360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CED73-D342-3312-AA2B-1126802D6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4391C7-B8DE-2636-4672-586D3FA92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7AC21-11CB-6CD2-BDB6-26C4914B5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97E144-9A82-4C50-9CA2-4875DA77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AA795A-A88C-82FF-882F-5E9CA2433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503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47D3A1-3DD9-C544-603F-6B404EB6C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28B47F-08E2-D379-4CEF-A323357CB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017D75-4CB2-37B0-FC17-7C225D8D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BADF71-6339-A389-2B3C-BAE17AE4B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3C3AB5-33DA-0480-9D4F-381B84A85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64E42-EA0E-8CCA-1CD5-1870CAB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8EC0FF-54C8-23AD-520C-2E3E72B03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F6436-4987-8D27-9E99-E18742351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9C52A3-02E2-8D7E-5583-5E99E8C83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91A7A9-E703-6B7E-5277-DB7162D2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03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100AFB-6EC7-3956-DC94-7858908E3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AA3082-0637-0FBA-EE17-A22ECD1E2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41B621-5EE0-B435-F693-018D3CA26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2F8F4C-1A38-8598-1B58-9EDD215D5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2FE753-1D0F-3511-A368-7A5F40A40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245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789A3-78C1-7641-FE06-E9E28B7CC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914DD8-D32C-9D87-63C4-BC64E486B2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26B5A-2B33-CA86-7DED-761893D4B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A81294-4B00-A44A-FFB7-4436385DB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5E76ED-936B-10C9-8C74-C2DA8F4CD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C016AB-4AC5-426E-1DFB-C39480C1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187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78F51-F2BC-DA3D-55CF-293B461E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DED8E-8C58-8350-B353-9790E5CCC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EBCB16-D71A-A8F7-08DD-F9DD774B6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BC01634-354D-2DE3-13BC-84FCAC079B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338F335-09E3-6397-F126-5ABEDF3623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66B512-F67A-3E25-EC2F-F22FFECD7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1238D59-F210-D668-771C-C7599E688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E0A297-A7CC-3748-4EA9-C901881A2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17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818682-0ED2-E8E0-D175-FD9813207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60DFFC6-ACE3-4FF8-776D-D11B5C041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309325-4C85-57A4-1E01-4DA8CBC96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5C6A75-CCD6-8B6A-A2B4-A9DADBCD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863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70A45B-558E-BFC6-2B4E-554936B6D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1D6B9A-0AE9-AEF1-F0C6-FFDBAC6A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414113-0B15-C266-C57C-84919F431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4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9D898-1230-A24F-031F-148B1CE4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D66A80-59B5-33D6-8D97-7EFFFDC6B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A7B9F4-AD88-9E81-97C7-4CDFE0A13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A174E1-6BAD-7033-48B0-2C9AC37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A60FEF-754E-A4A2-4E51-126FD63A7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18DA62-DFCF-9529-0828-0AD03FC1E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55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490D9-1CAF-A3B6-9679-EC91F006E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D7B5A3-90CC-A485-4D00-ACAB4EA7F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890DEE-4A01-EF15-E7F0-749670DAB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704379-2A55-CB48-D5AD-5F28746ED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3819CB-D1A6-3450-4DE1-5BFD36201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5807D9-6337-0A8F-3E6E-017052C12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391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1CF2AA-4A38-73AA-F37E-0751655EE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609530-D5C5-5716-B43F-510AAB0E9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00CA28-AD3E-AD9F-11DF-8691E4DF2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8C87C-5D8D-4C35-9FFF-80C4B552D28E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9FE80-892C-C4B8-9775-20BFDA890B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1651A-761D-3F43-362D-FBCCDDB9F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93173-BE46-4EDC-A2DF-9C75B1BF09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19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갈색, 탄, 지상이(가) 표시된 사진&#10;&#10;자동 생성된 설명">
            <a:extLst>
              <a:ext uri="{FF2B5EF4-FFF2-40B4-BE49-F238E27FC236}">
                <a16:creationId xmlns:a16="http://schemas.microsoft.com/office/drawing/2014/main" id="{2A10A468-BF0C-C156-9F7C-1A45FC2A2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3" t="10630" r="23753" b="10630"/>
          <a:stretch>
            <a:fillRect/>
          </a:stretch>
        </p:blipFill>
        <p:spPr>
          <a:xfrm>
            <a:off x="3396000" y="729000"/>
            <a:ext cx="5400000" cy="5400000"/>
          </a:xfrm>
          <a:custGeom>
            <a:avLst/>
            <a:gdLst>
              <a:gd name="connsiteX0" fmla="*/ 2700000 w 5400000"/>
              <a:gd name="connsiteY0" fmla="*/ 0 h 5400000"/>
              <a:gd name="connsiteX1" fmla="*/ 5400000 w 5400000"/>
              <a:gd name="connsiteY1" fmla="*/ 2700000 h 5400000"/>
              <a:gd name="connsiteX2" fmla="*/ 2700000 w 5400000"/>
              <a:gd name="connsiteY2" fmla="*/ 5400000 h 5400000"/>
              <a:gd name="connsiteX3" fmla="*/ 0 w 5400000"/>
              <a:gd name="connsiteY3" fmla="*/ 2700000 h 5400000"/>
              <a:gd name="connsiteX4" fmla="*/ 2700000 w 5400000"/>
              <a:gd name="connsiteY4" fmla="*/ 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0" h="5400000">
                <a:moveTo>
                  <a:pt x="2700000" y="0"/>
                </a:moveTo>
                <a:cubicBezTo>
                  <a:pt x="4191169" y="0"/>
                  <a:pt x="5400000" y="1208831"/>
                  <a:pt x="5400000" y="2700000"/>
                </a:cubicBezTo>
                <a:cubicBezTo>
                  <a:pt x="5400000" y="4191169"/>
                  <a:pt x="4191169" y="5400000"/>
                  <a:pt x="2700000" y="5400000"/>
                </a:cubicBezTo>
                <a:cubicBezTo>
                  <a:pt x="1208831" y="5400000"/>
                  <a:pt x="0" y="4191169"/>
                  <a:pt x="0" y="2700000"/>
                </a:cubicBezTo>
                <a:cubicBezTo>
                  <a:pt x="0" y="1208831"/>
                  <a:pt x="1208831" y="0"/>
                  <a:pt x="2700000" y="0"/>
                </a:cubicBezTo>
                <a:close/>
              </a:path>
            </a:pathLst>
          </a:cu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7FDF756-B6C0-D758-9029-464196B5BF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07"/>
          <a:stretch/>
        </p:blipFill>
        <p:spPr>
          <a:xfrm rot="10800000">
            <a:off x="4401840" y="2564845"/>
            <a:ext cx="3450570" cy="33687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B631C3E-D4DE-D52A-0946-73DC115481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6610"/>
          <a:stretch>
            <a:fillRect/>
          </a:stretch>
        </p:blipFill>
        <p:spPr>
          <a:xfrm>
            <a:off x="4608846" y="729000"/>
            <a:ext cx="2905125" cy="1835845"/>
          </a:xfrm>
          <a:custGeom>
            <a:avLst/>
            <a:gdLst>
              <a:gd name="connsiteX0" fmla="*/ 1487154 w 2905125"/>
              <a:gd name="connsiteY0" fmla="*/ 0 h 1835845"/>
              <a:gd name="connsiteX1" fmla="*/ 2774135 w 2905125"/>
              <a:gd name="connsiteY1" fmla="*/ 325876 h 1835845"/>
              <a:gd name="connsiteX2" fmla="*/ 2905125 w 2905125"/>
              <a:gd name="connsiteY2" fmla="*/ 405454 h 1835845"/>
              <a:gd name="connsiteX3" fmla="*/ 2905125 w 2905125"/>
              <a:gd name="connsiteY3" fmla="*/ 1835845 h 1835845"/>
              <a:gd name="connsiteX4" fmla="*/ 0 w 2905125"/>
              <a:gd name="connsiteY4" fmla="*/ 1835845 h 1835845"/>
              <a:gd name="connsiteX5" fmla="*/ 0 w 2905125"/>
              <a:gd name="connsiteY5" fmla="*/ 447484 h 1835845"/>
              <a:gd name="connsiteX6" fmla="*/ 200174 w 2905125"/>
              <a:gd name="connsiteY6" fmla="*/ 325876 h 1835845"/>
              <a:gd name="connsiteX7" fmla="*/ 1487154 w 2905125"/>
              <a:gd name="connsiteY7" fmla="*/ 0 h 183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05125" h="1835845">
                <a:moveTo>
                  <a:pt x="1487154" y="0"/>
                </a:moveTo>
                <a:cubicBezTo>
                  <a:pt x="1953145" y="0"/>
                  <a:pt x="2391563" y="118050"/>
                  <a:pt x="2774135" y="325876"/>
                </a:cubicBezTo>
                <a:lnTo>
                  <a:pt x="2905125" y="405454"/>
                </a:lnTo>
                <a:lnTo>
                  <a:pt x="2905125" y="1835845"/>
                </a:lnTo>
                <a:lnTo>
                  <a:pt x="0" y="1835845"/>
                </a:lnTo>
                <a:lnTo>
                  <a:pt x="0" y="447484"/>
                </a:lnTo>
                <a:lnTo>
                  <a:pt x="200174" y="325876"/>
                </a:lnTo>
                <a:cubicBezTo>
                  <a:pt x="582746" y="118050"/>
                  <a:pt x="1021164" y="0"/>
                  <a:pt x="148715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0932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B667EC-0B49-DCF3-CCEE-4C21A050E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643" y="2537145"/>
            <a:ext cx="3388318" cy="3441263"/>
          </a:xfrm>
          <a:prstGeom prst="rect">
            <a:avLst/>
          </a:prstGeom>
        </p:spPr>
      </p:pic>
      <p:pic>
        <p:nvPicPr>
          <p:cNvPr id="7" name="그림 6" descr="청록색, 그린이(가) 표시된 사진&#10;&#10;자동 생성된 설명">
            <a:extLst>
              <a:ext uri="{FF2B5EF4-FFF2-40B4-BE49-F238E27FC236}">
                <a16:creationId xmlns:a16="http://schemas.microsoft.com/office/drawing/2014/main" id="{9694C849-DB23-1E52-33B3-FFB36AB3E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13" y="2723520"/>
            <a:ext cx="2753008" cy="3229492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1AF113FC-0EA3-4DC3-040D-006DEA0367AA}"/>
              </a:ext>
            </a:extLst>
          </p:cNvPr>
          <p:cNvSpPr/>
          <p:nvPr/>
        </p:nvSpPr>
        <p:spPr>
          <a:xfrm>
            <a:off x="3396000" y="729000"/>
            <a:ext cx="5400000" cy="5400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074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와이드스크린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인재 유</dc:creator>
  <cp:lastModifiedBy>인재 유</cp:lastModifiedBy>
  <cp:revision>1</cp:revision>
  <dcterms:created xsi:type="dcterms:W3CDTF">2023-11-02T04:59:52Z</dcterms:created>
  <dcterms:modified xsi:type="dcterms:W3CDTF">2023-11-02T05:35:37Z</dcterms:modified>
</cp:coreProperties>
</file>

<file path=docProps/thumbnail.jpeg>
</file>